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B996-31DA-4948-933E-FEEE51C6D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69C7E-EDA2-9044-A873-35A3F5785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E004-B0C3-5B40-9B64-C5245FDD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C900-84FF-594D-804E-69798AF8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EDF9C-9D2B-F641-B9F5-888F4A15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84035-1592-264C-AC65-399B6A4E7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6F61-227B-3F4C-BCDA-D127821B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E03F8-2C25-F943-863D-ABCA0BC2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1D5A4-1242-7D4F-A45D-8A122CFD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BCE7-9F12-0B4F-895D-490DE2C0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6E7E-07DC-9E44-AC44-065A0B4A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89CEE-4241-D645-AA98-FB911FEE9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8906A-5C72-C242-A18E-92D8D62D8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593D-3818-F449-81FF-2562DE43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00C1-2169-4F4C-96DF-B98F6AA1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498F-58F1-A945-8451-75C8D21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7FA5-2EAC-594B-A200-21C09536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8415-ECB2-6648-9642-CA686103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77BC0-8B86-7D4C-BBCB-B690B19D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5722E-3C35-8F4B-96DF-8F75DF3F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A7C6-B0AA-1B4E-951F-6BE95BA9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BB058-AE5E-004C-96C0-B73AE27F3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6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2C2B-6DCD-7649-8690-59A61FEC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6F039-45CD-8B4E-9DD4-95B9BF53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4AA5-A2F1-224F-94A0-BDF65E95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CBF7-DC8A-3F41-A9C9-73D16FA2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A641F-9579-4940-B181-C1208CB7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D18ED-AC34-EE45-B28B-D1529D4F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7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0FD6-D89F-6B46-875B-E6476401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FAEE-A7D8-2848-B69E-945AAC3CC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6A8BE-EDB2-DC4C-86C0-8B720574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87003-FEA5-0A4D-A8EC-3BA97B82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36B27-D5DF-9C47-8F84-84D33654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3CDEF-0AC1-4F43-9B79-A6FF247E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BAB4-A582-1944-9F3C-1881D47E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41E18-C40F-6147-94AF-75D3508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B3F19-F116-F946-86FA-7B838AA5A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03086-F093-2F45-B4BA-D0958EAE9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E1D17-1946-2240-A797-AD4F2B15E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66581-D1F1-F44C-979A-0E469830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E326E-D835-E445-A354-A9426DE2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8A7B4-3691-5A46-A3F1-FE66264B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191-1E04-A344-BFAC-04F43866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E193D-40D3-7149-B760-F1C736CC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DF652-CE72-F248-9F05-DF3D7A03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3481C-7B6E-FB4A-A474-74E9E28B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06C05-4FBD-3240-936B-C9660889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08512-2649-9145-A8CA-E67A9EDE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554FB-CE09-5B43-A3B0-0C9C17AA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2E28-DCC9-B94B-958A-D0B2661B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622E-9F86-174E-AD8F-A7CD6DE0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CF186-3659-0D42-A83B-A87C41EDF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07F77-6EB4-EF4D-931C-46C028BE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3B0AA-370F-5F46-8AFE-1D904885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EFD4F-524B-4D46-89C8-64C0B811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5A0D-EF7A-8A44-8333-347691AE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FA159-E8D5-0241-AF01-4D3DDDC42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0B2B5-E7E2-144B-A0FB-BF390658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E032D-095F-8741-8B82-42E306E8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F9A41-780E-C44A-9188-CC45BFBB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D2D2-8934-3847-A92E-E9F9B2B4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37071-AB7B-C644-B96B-A38D027E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0F66-6D94-754F-8602-6C7DDC3F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94E3E-7A5B-F147-88C5-0D963AB78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E7AA-B440-464E-89BF-76EC0EF3705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725D-F2AD-A94C-8A9E-B963BAEC7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61F8C-4FB4-5042-8FA1-BF2F63C1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11CB-209D-F148-A8CD-33DC5F89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2C618F-1484-F842-AB06-B0F4753E8C22}"/>
              </a:ext>
            </a:extLst>
          </p:cNvPr>
          <p:cNvSpPr txBox="1"/>
          <p:nvPr/>
        </p:nvSpPr>
        <p:spPr>
          <a:xfrm>
            <a:off x="2673752" y="33682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693C3-3322-C846-B150-E25CFE245D99}"/>
              </a:ext>
            </a:extLst>
          </p:cNvPr>
          <p:cNvSpPr txBox="1"/>
          <p:nvPr/>
        </p:nvSpPr>
        <p:spPr>
          <a:xfrm>
            <a:off x="2546430" y="3337455"/>
            <a:ext cx="686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5DC796-6DCE-904C-902B-2086E77DEC5A}"/>
              </a:ext>
            </a:extLst>
          </p:cNvPr>
          <p:cNvCxnSpPr/>
          <p:nvPr/>
        </p:nvCxnSpPr>
        <p:spPr>
          <a:xfrm>
            <a:off x="2187615" y="3981691"/>
            <a:ext cx="78707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48DCC9-59CB-CC48-BB60-A351740B40BC}"/>
              </a:ext>
            </a:extLst>
          </p:cNvPr>
          <p:cNvSpPr txBox="1"/>
          <p:nvPr/>
        </p:nvSpPr>
        <p:spPr>
          <a:xfrm>
            <a:off x="2662177" y="4225818"/>
            <a:ext cx="686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Company Name, Company Logo &amp; Co-Authors list</a:t>
            </a:r>
          </a:p>
        </p:txBody>
      </p:sp>
    </p:spTree>
    <p:extLst>
      <p:ext uri="{BB962C8B-B14F-4D97-AF65-F5344CB8AC3E}">
        <p14:creationId xmlns:p14="http://schemas.microsoft.com/office/powerpoint/2010/main" val="48651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12DD-574E-B544-BD14-7D66F718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816" y="0"/>
            <a:ext cx="5959810" cy="878024"/>
          </a:xfrm>
        </p:spPr>
        <p:txBody>
          <a:bodyPr>
            <a:normAutofit/>
          </a:bodyPr>
          <a:lstStyle/>
          <a:p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908F-6258-5F41-9BE9-C2536B6D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F94E7-FF24-2F43-9D68-DE9ECE49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427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C951D"/>
                </a:solidFill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185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Zairi</dc:creator>
  <cp:lastModifiedBy>Amira Zairi</cp:lastModifiedBy>
  <cp:revision>6</cp:revision>
  <dcterms:created xsi:type="dcterms:W3CDTF">2024-10-22T12:44:26Z</dcterms:created>
  <dcterms:modified xsi:type="dcterms:W3CDTF">2025-05-08T06:12:53Z</dcterms:modified>
</cp:coreProperties>
</file>